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7" r:id="rId13"/>
    <p:sldId id="268" r:id="rId14"/>
    <p:sldId id="266" r:id="rId15"/>
  </p:sldIdLst>
  <p:sldSz cx="9144000" cy="5143500" type="screen16x9"/>
  <p:notesSz cx="6858000" cy="9144000"/>
  <p:embeddedFontLst>
    <p:embeddedFont>
      <p:font typeface="Aktiv Grotesk" panose="020B0504020202020204" pitchFamily="34" charset="0"/>
      <p:regular r:id="rId17"/>
      <p:bold r:id="rId18"/>
      <p:italic r:id="rId19"/>
      <p:boldItalic r:id="rId20"/>
    </p:embeddedFont>
    <p:embeddedFont>
      <p:font typeface="Roboto Mono" panose="00000009000000000000" pitchFamily="49" charset="0"/>
      <p:regular r:id="rId21"/>
      <p:bold r:id="rId22"/>
      <p:italic r:id="rId23"/>
      <p:boldItalic r:id="rId24"/>
    </p:embeddedFont>
    <p:embeddedFont>
      <p:font typeface="Roboto Mono Light" panose="00000009000000000000" pitchFamily="49" charset="0"/>
      <p:regular r:id="rId25"/>
      <p:bold r:id="rId26"/>
      <p:italic r:id="rId27"/>
      <p:boldItalic r:id="rId28"/>
    </p:embeddedFont>
    <p:embeddedFont>
      <p:font typeface="Roboto Mono Medium" panose="00000009000000000000" pitchFamily="49" charset="0"/>
      <p:regular r:id="rId29"/>
      <p:bold r:id="rId30"/>
      <p:italic r:id="rId31"/>
      <p:boldItalic r:id="rId32"/>
    </p:embeddedFont>
    <p:embeddedFont>
      <p:font typeface="Roboto Mono SemiBol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41B6C3-F935-4D04-8267-7961AF23F0B6}" v="22" dt="2024-07-25T01:33:53.1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28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ge, Dominic" userId="088054a7-cd9a-44d3-bca7-3845f73b84f7" providerId="ADAL" clId="{6241B6C3-F935-4D04-8267-7961AF23F0B6}"/>
    <pc:docChg chg="undo custSel addSld delSld modSld modMainMaster">
      <pc:chgData name="Large, Dominic" userId="088054a7-cd9a-44d3-bca7-3845f73b84f7" providerId="ADAL" clId="{6241B6C3-F935-4D04-8267-7961AF23F0B6}" dt="2024-07-25T01:36:20.106" v="1675" actId="404"/>
      <pc:docMkLst>
        <pc:docMk/>
      </pc:docMkLst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6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7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8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9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60"/>
        </pc:sldMkLst>
      </pc:sldChg>
      <pc:sldChg chg="modSp mod">
        <pc:chgData name="Large, Dominic" userId="088054a7-cd9a-44d3-bca7-3845f73b84f7" providerId="ADAL" clId="{6241B6C3-F935-4D04-8267-7961AF23F0B6}" dt="2024-07-17T15:14:10.456" v="17" actId="27636"/>
        <pc:sldMkLst>
          <pc:docMk/>
          <pc:sldMk cId="0" sldId="261"/>
        </pc:sldMkLst>
        <pc:spChg chg="mod">
          <ac:chgData name="Large, Dominic" userId="088054a7-cd9a-44d3-bca7-3845f73b84f7" providerId="ADAL" clId="{6241B6C3-F935-4D04-8267-7961AF23F0B6}" dt="2024-07-17T15:14:10.456" v="17" actId="27636"/>
          <ac:spMkLst>
            <pc:docMk/>
            <pc:sldMk cId="0" sldId="261"/>
            <ac:spMk id="120" creationId="{00000000-0000-0000-0000-000000000000}"/>
          </ac:spMkLst>
        </pc:spChg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62"/>
        </pc:sldMkLst>
      </pc:sldChg>
      <pc:sldChg chg="addSp modSp new mod">
        <pc:chgData name="Large, Dominic" userId="088054a7-cd9a-44d3-bca7-3845f73b84f7" providerId="ADAL" clId="{6241B6C3-F935-4D04-8267-7961AF23F0B6}" dt="2024-07-25T01:10:34.018" v="1155" actId="20577"/>
        <pc:sldMkLst>
          <pc:docMk/>
          <pc:sldMk cId="2288332486" sldId="263"/>
        </pc:sldMkLst>
        <pc:spChg chg="mod">
          <ac:chgData name="Large, Dominic" userId="088054a7-cd9a-44d3-bca7-3845f73b84f7" providerId="ADAL" clId="{6241B6C3-F935-4D04-8267-7961AF23F0B6}" dt="2024-07-24T19:13:09.205" v="308" actId="115"/>
          <ac:spMkLst>
            <pc:docMk/>
            <pc:sldMk cId="2288332486" sldId="263"/>
            <ac:spMk id="2" creationId="{D6909CA7-0139-4ECD-8E67-7090D7175880}"/>
          </ac:spMkLst>
        </pc:spChg>
        <pc:spChg chg="mod">
          <ac:chgData name="Large, Dominic" userId="088054a7-cd9a-44d3-bca7-3845f73b84f7" providerId="ADAL" clId="{6241B6C3-F935-4D04-8267-7961AF23F0B6}" dt="2024-07-25T01:10:34.018" v="1155" actId="20577"/>
          <ac:spMkLst>
            <pc:docMk/>
            <pc:sldMk cId="2288332486" sldId="263"/>
            <ac:spMk id="3" creationId="{34ADB650-BE67-FD52-A202-8E44CA66CF71}"/>
          </ac:spMkLst>
        </pc:spChg>
        <pc:picChg chg="add mod">
          <ac:chgData name="Large, Dominic" userId="088054a7-cd9a-44d3-bca7-3845f73b84f7" providerId="ADAL" clId="{6241B6C3-F935-4D04-8267-7961AF23F0B6}" dt="2024-07-17T15:14:32.155" v="22" actId="1076"/>
          <ac:picMkLst>
            <pc:docMk/>
            <pc:sldMk cId="2288332486" sldId="263"/>
            <ac:picMk id="4" creationId="{1FCFDB12-5FA2-3F94-60AA-8FA45B85C518}"/>
          </ac:picMkLst>
        </pc:picChg>
        <pc:picChg chg="add mod">
          <ac:chgData name="Large, Dominic" userId="088054a7-cd9a-44d3-bca7-3845f73b84f7" providerId="ADAL" clId="{6241B6C3-F935-4D04-8267-7961AF23F0B6}" dt="2024-07-17T15:14:32.155" v="22" actId="1076"/>
          <ac:picMkLst>
            <pc:docMk/>
            <pc:sldMk cId="2288332486" sldId="263"/>
            <ac:picMk id="5" creationId="{77337B1B-8097-5253-0832-8EC4630E8E0D}"/>
          </ac:picMkLst>
        </pc:picChg>
      </pc:sldChg>
      <pc:sldChg chg="addSp delSp modSp add mod setBg">
        <pc:chgData name="Large, Dominic" userId="088054a7-cd9a-44d3-bca7-3845f73b84f7" providerId="ADAL" clId="{6241B6C3-F935-4D04-8267-7961AF23F0B6}" dt="2024-07-25T01:32:17.537" v="1421" actId="12"/>
        <pc:sldMkLst>
          <pc:docMk/>
          <pc:sldMk cId="91977316" sldId="264"/>
        </pc:sldMkLst>
        <pc:spChg chg="mod">
          <ac:chgData name="Large, Dominic" userId="088054a7-cd9a-44d3-bca7-3845f73b84f7" providerId="ADAL" clId="{6241B6C3-F935-4D04-8267-7961AF23F0B6}" dt="2024-07-24T19:13:14.822" v="315" actId="115"/>
          <ac:spMkLst>
            <pc:docMk/>
            <pc:sldMk cId="91977316" sldId="264"/>
            <ac:spMk id="2" creationId="{D6909CA7-0139-4ECD-8E67-7090D7175880}"/>
          </ac:spMkLst>
        </pc:spChg>
        <pc:spChg chg="mod">
          <ac:chgData name="Large, Dominic" userId="088054a7-cd9a-44d3-bca7-3845f73b84f7" providerId="ADAL" clId="{6241B6C3-F935-4D04-8267-7961AF23F0B6}" dt="2024-07-25T01:32:17.537" v="1421" actId="12"/>
          <ac:spMkLst>
            <pc:docMk/>
            <pc:sldMk cId="91977316" sldId="264"/>
            <ac:spMk id="3" creationId="{34ADB650-BE67-FD52-A202-8E44CA66CF71}"/>
          </ac:spMkLst>
        </pc:spChg>
        <pc:spChg chg="add mod">
          <ac:chgData name="Large, Dominic" userId="088054a7-cd9a-44d3-bca7-3845f73b84f7" providerId="ADAL" clId="{6241B6C3-F935-4D04-8267-7961AF23F0B6}" dt="2024-07-24T19:12:16.984" v="295"/>
          <ac:spMkLst>
            <pc:docMk/>
            <pc:sldMk cId="91977316" sldId="264"/>
            <ac:spMk id="4" creationId="{5DDDF628-E274-E7C2-C960-29B6EEDC585B}"/>
          </ac:spMkLst>
        </pc:spChg>
        <pc:spChg chg="add mod">
          <ac:chgData name="Large, Dominic" userId="088054a7-cd9a-44d3-bca7-3845f73b84f7" providerId="ADAL" clId="{6241B6C3-F935-4D04-8267-7961AF23F0B6}" dt="2024-07-25T01:32:17.537" v="1421" actId="12"/>
          <ac:spMkLst>
            <pc:docMk/>
            <pc:sldMk cId="91977316" sldId="264"/>
            <ac:spMk id="6" creationId="{0A3A8106-E5B5-E7B8-054B-4B7DC9C53165}"/>
          </ac:spMkLst>
        </pc:spChg>
        <pc:picChg chg="del">
          <ac:chgData name="Large, Dominic" userId="088054a7-cd9a-44d3-bca7-3845f73b84f7" providerId="ADAL" clId="{6241B6C3-F935-4D04-8267-7961AF23F0B6}" dt="2024-07-17T15:14:41" v="26" actId="478"/>
          <ac:picMkLst>
            <pc:docMk/>
            <pc:sldMk cId="91977316" sldId="264"/>
            <ac:picMk id="4" creationId="{1FCFDB12-5FA2-3F94-60AA-8FA45B85C518}"/>
          </ac:picMkLst>
        </pc:picChg>
        <pc:picChg chg="del">
          <ac:chgData name="Large, Dominic" userId="088054a7-cd9a-44d3-bca7-3845f73b84f7" providerId="ADAL" clId="{6241B6C3-F935-4D04-8267-7961AF23F0B6}" dt="2024-07-17T15:14:41.584" v="27" actId="478"/>
          <ac:picMkLst>
            <pc:docMk/>
            <pc:sldMk cId="91977316" sldId="264"/>
            <ac:picMk id="5" creationId="{77337B1B-8097-5253-0832-8EC4630E8E0D}"/>
          </ac:picMkLst>
        </pc:picChg>
      </pc:sldChg>
      <pc:sldChg chg="addSp delSp modSp add mod">
        <pc:chgData name="Large, Dominic" userId="088054a7-cd9a-44d3-bca7-3845f73b84f7" providerId="ADAL" clId="{6241B6C3-F935-4D04-8267-7961AF23F0B6}" dt="2024-07-25T01:34:19.341" v="1454" actId="20577"/>
        <pc:sldMkLst>
          <pc:docMk/>
          <pc:sldMk cId="1648562386" sldId="265"/>
        </pc:sldMkLst>
        <pc:spChg chg="mod">
          <ac:chgData name="Large, Dominic" userId="088054a7-cd9a-44d3-bca7-3845f73b84f7" providerId="ADAL" clId="{6241B6C3-F935-4D04-8267-7961AF23F0B6}" dt="2024-07-24T19:13:40.497" v="351" actId="115"/>
          <ac:spMkLst>
            <pc:docMk/>
            <pc:sldMk cId="1648562386" sldId="265"/>
            <ac:spMk id="2" creationId="{D6909CA7-0139-4ECD-8E67-7090D7175880}"/>
          </ac:spMkLst>
        </pc:spChg>
        <pc:spChg chg="del">
          <ac:chgData name="Large, Dominic" userId="088054a7-cd9a-44d3-bca7-3845f73b84f7" providerId="ADAL" clId="{6241B6C3-F935-4D04-8267-7961AF23F0B6}" dt="2024-07-24T19:07:41.679" v="68" actId="478"/>
          <ac:spMkLst>
            <pc:docMk/>
            <pc:sldMk cId="1648562386" sldId="265"/>
            <ac:spMk id="3" creationId="{34ADB650-BE67-FD52-A202-8E44CA66CF71}"/>
          </ac:spMkLst>
        </pc:spChg>
        <pc:spChg chg="add del mod">
          <ac:chgData name="Large, Dominic" userId="088054a7-cd9a-44d3-bca7-3845f73b84f7" providerId="ADAL" clId="{6241B6C3-F935-4D04-8267-7961AF23F0B6}" dt="2024-07-24T19:07:42.986" v="69" actId="478"/>
          <ac:spMkLst>
            <pc:docMk/>
            <pc:sldMk cId="1648562386" sldId="265"/>
            <ac:spMk id="5" creationId="{251FF16A-DDAC-8282-22EE-6F632E61F5B6}"/>
          </ac:spMkLst>
        </pc:spChg>
        <pc:spChg chg="del">
          <ac:chgData name="Large, Dominic" userId="088054a7-cd9a-44d3-bca7-3845f73b84f7" providerId="ADAL" clId="{6241B6C3-F935-4D04-8267-7961AF23F0B6}" dt="2024-07-24T19:07:44.130" v="70" actId="478"/>
          <ac:spMkLst>
            <pc:docMk/>
            <pc:sldMk cId="1648562386" sldId="265"/>
            <ac:spMk id="6" creationId="{0A3A8106-E5B5-E7B8-054B-4B7DC9C53165}"/>
          </ac:spMkLst>
        </pc:spChg>
        <pc:spChg chg="add mod">
          <ac:chgData name="Large, Dominic" userId="088054a7-cd9a-44d3-bca7-3845f73b84f7" providerId="ADAL" clId="{6241B6C3-F935-4D04-8267-7961AF23F0B6}" dt="2024-07-24T19:17:08.785" v="476" actId="1076"/>
          <ac:spMkLst>
            <pc:docMk/>
            <pc:sldMk cId="1648562386" sldId="265"/>
            <ac:spMk id="7" creationId="{8F21AD15-5445-7591-6043-1374C23444B2}"/>
          </ac:spMkLst>
        </pc:spChg>
        <pc:spChg chg="add mod">
          <ac:chgData name="Large, Dominic" userId="088054a7-cd9a-44d3-bca7-3845f73b84f7" providerId="ADAL" clId="{6241B6C3-F935-4D04-8267-7961AF23F0B6}" dt="2024-07-25T01:34:19.341" v="1454" actId="20577"/>
          <ac:spMkLst>
            <pc:docMk/>
            <pc:sldMk cId="1648562386" sldId="265"/>
            <ac:spMk id="8" creationId="{1B6EFC59-AC91-70FA-3FF2-163E0331725C}"/>
          </ac:spMkLst>
        </pc:spChg>
        <pc:picChg chg="add mod modCrop">
          <ac:chgData name="Large, Dominic" userId="088054a7-cd9a-44d3-bca7-3845f73b84f7" providerId="ADAL" clId="{6241B6C3-F935-4D04-8267-7961AF23F0B6}" dt="2024-07-25T01:34:12.212" v="1453" actId="18131"/>
          <ac:picMkLst>
            <pc:docMk/>
            <pc:sldMk cId="1648562386" sldId="265"/>
            <ac:picMk id="4" creationId="{71557B21-F977-9A98-0AB5-D8CDA8A2F199}"/>
          </ac:picMkLst>
        </pc:picChg>
        <pc:picChg chg="add mod">
          <ac:chgData name="Large, Dominic" userId="088054a7-cd9a-44d3-bca7-3845f73b84f7" providerId="ADAL" clId="{6241B6C3-F935-4D04-8267-7961AF23F0B6}" dt="2024-07-25T01:33:16.391" v="1444" actId="1076"/>
          <ac:picMkLst>
            <pc:docMk/>
            <pc:sldMk cId="1648562386" sldId="265"/>
            <ac:picMk id="10" creationId="{A054B779-9BA2-EA0D-B244-8869D13643FE}"/>
          </ac:picMkLst>
        </pc:picChg>
      </pc:sldChg>
      <pc:sldChg chg="addSp modSp add mod">
        <pc:chgData name="Large, Dominic" userId="088054a7-cd9a-44d3-bca7-3845f73b84f7" providerId="ADAL" clId="{6241B6C3-F935-4D04-8267-7961AF23F0B6}" dt="2024-07-25T01:36:20.106" v="1675" actId="404"/>
        <pc:sldMkLst>
          <pc:docMk/>
          <pc:sldMk cId="1642099131" sldId="266"/>
        </pc:sldMkLst>
        <pc:spChg chg="mod">
          <ac:chgData name="Large, Dominic" userId="088054a7-cd9a-44d3-bca7-3845f73b84f7" providerId="ADAL" clId="{6241B6C3-F935-4D04-8267-7961AF23F0B6}" dt="2024-07-24T19:16:00.349" v="473" actId="20577"/>
          <ac:spMkLst>
            <pc:docMk/>
            <pc:sldMk cId="1642099131" sldId="266"/>
            <ac:spMk id="2" creationId="{D6909CA7-0139-4ECD-8E67-7090D7175880}"/>
          </ac:spMkLst>
        </pc:spChg>
        <pc:spChg chg="add mod">
          <ac:chgData name="Large, Dominic" userId="088054a7-cd9a-44d3-bca7-3845f73b84f7" providerId="ADAL" clId="{6241B6C3-F935-4D04-8267-7961AF23F0B6}" dt="2024-07-25T01:36:20.106" v="1675" actId="404"/>
          <ac:spMkLst>
            <pc:docMk/>
            <pc:sldMk cId="1642099131" sldId="266"/>
            <ac:spMk id="3" creationId="{F517D6F2-BC16-7F54-6464-AAAC3E5AB94A}"/>
          </ac:spMkLst>
        </pc:spChg>
        <pc:spChg chg="add mod">
          <ac:chgData name="Large, Dominic" userId="088054a7-cd9a-44d3-bca7-3845f73b84f7" providerId="ADAL" clId="{6241B6C3-F935-4D04-8267-7961AF23F0B6}" dt="2024-07-25T01:36:15.213" v="1673" actId="20577"/>
          <ac:spMkLst>
            <pc:docMk/>
            <pc:sldMk cId="1642099131" sldId="266"/>
            <ac:spMk id="4" creationId="{4D6DB3F7-C3EB-C7DB-3F90-3E0EDED74E97}"/>
          </ac:spMkLst>
        </pc:spChg>
      </pc:sldChg>
      <pc:sldChg chg="addSp delSp modSp add mod">
        <pc:chgData name="Large, Dominic" userId="088054a7-cd9a-44d3-bca7-3845f73b84f7" providerId="ADAL" clId="{6241B6C3-F935-4D04-8267-7961AF23F0B6}" dt="2024-07-25T01:01:41.399" v="1152" actId="21"/>
        <pc:sldMkLst>
          <pc:docMk/>
          <pc:sldMk cId="3307309347" sldId="267"/>
        </pc:sldMkLst>
        <pc:spChg chg="mod">
          <ac:chgData name="Large, Dominic" userId="088054a7-cd9a-44d3-bca7-3845f73b84f7" providerId="ADAL" clId="{6241B6C3-F935-4D04-8267-7961AF23F0B6}" dt="2024-07-24T19:13:37.857" v="350" actId="115"/>
          <ac:spMkLst>
            <pc:docMk/>
            <pc:sldMk cId="3307309347" sldId="267"/>
            <ac:spMk id="2" creationId="{D6909CA7-0139-4ECD-8E67-7090D7175880}"/>
          </ac:spMkLst>
        </pc:spChg>
        <pc:spChg chg="add del mod">
          <ac:chgData name="Large, Dominic" userId="088054a7-cd9a-44d3-bca7-3845f73b84f7" providerId="ADAL" clId="{6241B6C3-F935-4D04-8267-7961AF23F0B6}" dt="2024-07-25T01:01:41.399" v="1152" actId="21"/>
          <ac:spMkLst>
            <pc:docMk/>
            <pc:sldMk cId="3307309347" sldId="267"/>
            <ac:spMk id="3" creationId="{F517D6F2-BC16-7F54-6464-AAAC3E5AB94A}"/>
          </ac:spMkLst>
        </pc:spChg>
      </pc:sldChg>
      <pc:sldChg chg="add">
        <pc:chgData name="Large, Dominic" userId="088054a7-cd9a-44d3-bca7-3845f73b84f7" providerId="ADAL" clId="{6241B6C3-F935-4D04-8267-7961AF23F0B6}" dt="2024-07-24T19:14:41.966" v="353"/>
        <pc:sldMkLst>
          <pc:docMk/>
          <pc:sldMk cId="1190592039" sldId="268"/>
        </pc:sldMkLst>
      </pc:sldChg>
      <pc:sldChg chg="addSp modSp add del mod">
        <pc:chgData name="Large, Dominic" userId="088054a7-cd9a-44d3-bca7-3845f73b84f7" providerId="ADAL" clId="{6241B6C3-F935-4D04-8267-7961AF23F0B6}" dt="2024-07-25T01:01:45.754" v="1154" actId="47"/>
        <pc:sldMkLst>
          <pc:docMk/>
          <pc:sldMk cId="1629126760" sldId="269"/>
        </pc:sldMkLst>
        <pc:spChg chg="add mod">
          <ac:chgData name="Large, Dominic" userId="088054a7-cd9a-44d3-bca7-3845f73b84f7" providerId="ADAL" clId="{6241B6C3-F935-4D04-8267-7961AF23F0B6}" dt="2024-07-24T19:21:42.784" v="995" actId="403"/>
          <ac:spMkLst>
            <pc:docMk/>
            <pc:sldMk cId="1629126760" sldId="269"/>
            <ac:spMk id="3" creationId="{CE1D0DD2-8273-3A77-AD02-17E56A6944D5}"/>
          </ac:spMkLst>
        </pc:spChg>
      </pc:sldChg>
      <pc:sldChg chg="addSp delSp modSp add mod">
        <pc:chgData name="Large, Dominic" userId="088054a7-cd9a-44d3-bca7-3845f73b84f7" providerId="ADAL" clId="{6241B6C3-F935-4D04-8267-7961AF23F0B6}" dt="2024-07-25T01:33:52.071" v="1447" actId="21"/>
        <pc:sldMkLst>
          <pc:docMk/>
          <pc:sldMk cId="2515279016" sldId="269"/>
        </pc:sldMkLst>
        <pc:spChg chg="del">
          <ac:chgData name="Large, Dominic" userId="088054a7-cd9a-44d3-bca7-3845f73b84f7" providerId="ADAL" clId="{6241B6C3-F935-4D04-8267-7961AF23F0B6}" dt="2024-07-25T01:11:53.927" v="1202" actId="478"/>
          <ac:spMkLst>
            <pc:docMk/>
            <pc:sldMk cId="2515279016" sldId="269"/>
            <ac:spMk id="8" creationId="{1B6EFC59-AC91-70FA-3FF2-163E0331725C}"/>
          </ac:spMkLst>
        </pc:spChg>
        <pc:picChg chg="add del mod">
          <ac:chgData name="Large, Dominic" userId="088054a7-cd9a-44d3-bca7-3845f73b84f7" providerId="ADAL" clId="{6241B6C3-F935-4D04-8267-7961AF23F0B6}" dt="2024-07-25T01:33:52.071" v="1447" actId="21"/>
          <ac:picMkLst>
            <pc:docMk/>
            <pc:sldMk cId="2515279016" sldId="269"/>
            <ac:picMk id="4" creationId="{71557B21-F977-9A98-0AB5-D8CDA8A2F199}"/>
          </ac:picMkLst>
        </pc:picChg>
        <pc:picChg chg="del">
          <ac:chgData name="Large, Dominic" userId="088054a7-cd9a-44d3-bca7-3845f73b84f7" providerId="ADAL" clId="{6241B6C3-F935-4D04-8267-7961AF23F0B6}" dt="2024-07-25T01:11:55.118" v="1203" actId="478"/>
          <ac:picMkLst>
            <pc:docMk/>
            <pc:sldMk cId="2515279016" sldId="269"/>
            <ac:picMk id="10" creationId="{A054B779-9BA2-EA0D-B244-8869D13643FE}"/>
          </ac:picMkLst>
        </pc:picChg>
      </pc:sldChg>
      <pc:sldMasterChg chg="setBg modSldLayout">
        <pc:chgData name="Large, Dominic" userId="088054a7-cd9a-44d3-bca7-3845f73b84f7" providerId="ADAL" clId="{6241B6C3-F935-4D04-8267-7961AF23F0B6}" dt="2024-07-24T19:09:24.893" v="147"/>
        <pc:sldMasterMkLst>
          <pc:docMk/>
          <pc:sldMasterMk cId="0" sldId="2147483659"/>
        </pc:sldMasterMkLst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48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49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0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1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2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3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4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5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6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7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8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9d3e304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e9d3e304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9d3e3042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9d3e3042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e9d3e3042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e9d3e3042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e9d3e3042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e9d3e3042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e9d3e30424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e9d3e30424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ae012b6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eae012b6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GENERATIVE AI FOR 3D PRINTING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MaCAD Thesis | James Foo and Dom Large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Dom Progress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F21AD15-5445-7591-6043-1374C23444B2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Speech to Text Prompt - Python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B6EFC59-AC91-70FA-3FF2-163E0331725C}"/>
              </a:ext>
            </a:extLst>
          </p:cNvPr>
          <p:cNvSpPr txBox="1">
            <a:spLocks/>
          </p:cNvSpPr>
          <p:nvPr/>
        </p:nvSpPr>
        <p:spPr>
          <a:xfrm>
            <a:off x="311700" y="907774"/>
            <a:ext cx="6412017" cy="423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1 – Dependencies 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Speech Recognition / Word2Number / </a:t>
            </a:r>
            <a:r>
              <a:rPr lang="en-US" sz="1000" dirty="0" err="1"/>
              <a:t>nltk</a:t>
            </a:r>
            <a:r>
              <a:rPr lang="en-US" sz="1000" dirty="0"/>
              <a:t> used to record &amp; transcribe speech live in </a:t>
            </a:r>
            <a:r>
              <a:rPr lang="en-US" sz="1000" dirty="0" err="1"/>
              <a:t>Colab</a:t>
            </a: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2 – Record Audio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Audio Recorded with Start / Stop buttons in notebook</a:t>
            </a:r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3 – Organize / Fix prompt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Numbers / Grammatical improvements made</a:t>
            </a:r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4 – Find &amp; Assign Variable Values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Table Attribute Variables identifies and assigned correct values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000" dirty="0"/>
              <a:t>Ex Prompt / </a:t>
            </a:r>
            <a:r>
              <a:rPr lang="en-US" sz="1000" b="0" i="0" dirty="0">
                <a:solidFill>
                  <a:srgbClr val="D5D5D5"/>
                </a:solidFill>
                <a:effectLst/>
                <a:highlight>
                  <a:srgbClr val="383838"/>
                </a:highlight>
                <a:latin typeface="Courier New" panose="02070309020205020404" pitchFamily="49" charset="0"/>
              </a:rPr>
              <a:t>I need to create a Table that has a Height of 3.5 Ft with a Thickness of 0.25 In with 5 Sides , and a Radius of 5 Ft the Table must have a corner Fillet of 0.41 Inches , and overall Edge Fillets of 0.1 Inches , for the Legs make the Leg Radius 0.2 Inches with a few of 1.25 Degrees , and the Taper of 0.25 Inches.</a:t>
            </a:r>
            <a:endParaRPr lang="en-US" sz="1000" dirty="0"/>
          </a:p>
          <a:p>
            <a:pPr>
              <a:lnSpc>
                <a:spcPct val="150000"/>
              </a:lnSpc>
            </a:pPr>
            <a:endParaRPr lang="en-US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54B779-9BA2-EA0D-B244-8869D1364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40" y="4720839"/>
            <a:ext cx="7308112" cy="1997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557B21-F977-9A98-0AB5-D8CDA8A2F1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202" r="27202"/>
          <a:stretch/>
        </p:blipFill>
        <p:spPr>
          <a:xfrm>
            <a:off x="5774521" y="907774"/>
            <a:ext cx="3225938" cy="235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62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Dom Progress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F21AD15-5445-7591-6043-1374C23444B2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Speech to Text Prompt - Python</a:t>
            </a:r>
          </a:p>
        </p:txBody>
      </p:sp>
    </p:spTree>
    <p:extLst>
      <p:ext uri="{BB962C8B-B14F-4D97-AF65-F5344CB8AC3E}">
        <p14:creationId xmlns:p14="http://schemas.microsoft.com/office/powerpoint/2010/main" val="2515279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James Progress</a:t>
            </a:r>
          </a:p>
        </p:txBody>
      </p:sp>
    </p:spTree>
    <p:extLst>
      <p:ext uri="{BB962C8B-B14F-4D97-AF65-F5344CB8AC3E}">
        <p14:creationId xmlns:p14="http://schemas.microsoft.com/office/powerpoint/2010/main" val="3307309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James Progress</a:t>
            </a:r>
          </a:p>
        </p:txBody>
      </p:sp>
    </p:spTree>
    <p:extLst>
      <p:ext uri="{BB962C8B-B14F-4D97-AF65-F5344CB8AC3E}">
        <p14:creationId xmlns:p14="http://schemas.microsoft.com/office/powerpoint/2010/main" val="11905920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Week 2 / 3 Recap &amp; Next Steps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517D6F2-BC16-7F54-6464-AAAC3E5AB94A}"/>
              </a:ext>
            </a:extLst>
          </p:cNvPr>
          <p:cNvSpPr txBox="1">
            <a:spLocks/>
          </p:cNvSpPr>
          <p:nvPr/>
        </p:nvSpPr>
        <p:spPr>
          <a:xfrm>
            <a:off x="311700" y="907774"/>
            <a:ext cx="8520600" cy="1116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50" dirty="0"/>
              <a:t>Revit API very limiting for modeling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US" sz="1050" dirty="0"/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50" dirty="0"/>
              <a:t>Train LLM to generate models correctly? 3D model generation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US" sz="105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6DB3F7-C3EB-C7DB-3F90-3E0EDED74E97}"/>
              </a:ext>
            </a:extLst>
          </p:cNvPr>
          <p:cNvSpPr txBox="1">
            <a:spLocks/>
          </p:cNvSpPr>
          <p:nvPr/>
        </p:nvSpPr>
        <p:spPr>
          <a:xfrm>
            <a:off x="311700" y="2317740"/>
            <a:ext cx="8520600" cy="1116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70000"/>
              </a:lnSpc>
              <a:buSzPct val="100000"/>
            </a:pPr>
            <a:r>
              <a:rPr lang="en-US" sz="1000" u="sng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Option 1</a:t>
            </a:r>
          </a:p>
          <a:p>
            <a:pPr marL="171450" indent="-171450">
              <a:lnSpc>
                <a:spcPct val="170000"/>
              </a:lnSpc>
              <a:buSzPct val="100000"/>
              <a:buFontTx/>
              <a:buChar char="-"/>
            </a:pPr>
            <a:r>
              <a:rPr lang="en-US" sz="10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Continue with Revit API / </a:t>
            </a:r>
            <a:r>
              <a:rPr lang="en-US" sz="1000" dirty="0" err="1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Rhino.Inside</a:t>
            </a:r>
            <a:r>
              <a:rPr lang="en-US" sz="10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 approach for Family Creation</a:t>
            </a:r>
          </a:p>
          <a:p>
            <a:pPr lvl="1">
              <a:lnSpc>
                <a:spcPct val="170000"/>
              </a:lnSpc>
              <a:buSzPct val="100000"/>
            </a:pPr>
            <a:r>
              <a:rPr lang="en-US" sz="10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Need custom python code in Grasshopper</a:t>
            </a:r>
          </a:p>
          <a:p>
            <a:pPr lvl="1">
              <a:lnSpc>
                <a:spcPct val="170000"/>
              </a:lnSpc>
              <a:buSzPct val="100000"/>
            </a:pPr>
            <a:r>
              <a:rPr lang="en-US" sz="10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Short Lived?</a:t>
            </a:r>
          </a:p>
          <a:p>
            <a:pPr marL="171450" indent="-171450">
              <a:lnSpc>
                <a:spcPct val="170000"/>
              </a:lnSpc>
              <a:buSzPct val="100000"/>
              <a:buFont typeface="Arial" panose="020B0604020202020204" pitchFamily="34" charset="0"/>
              <a:buChar char="•"/>
            </a:pPr>
            <a:endParaRPr lang="en-US" sz="1000" dirty="0">
              <a:latin typeface="Aktiv Grotesk" panose="020B0504020202020204" pitchFamily="34" charset="0"/>
              <a:ea typeface="Aktiv Grotesk" panose="020B0504020202020204" pitchFamily="34" charset="0"/>
              <a:cs typeface="Aktiv Grotesk" panose="020B0504020202020204" pitchFamily="34" charset="0"/>
            </a:endParaRPr>
          </a:p>
          <a:p>
            <a:pPr>
              <a:lnSpc>
                <a:spcPct val="170000"/>
              </a:lnSpc>
              <a:buSzPct val="100000"/>
            </a:pPr>
            <a:r>
              <a:rPr lang="en-US" sz="1000" u="sng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Option 2</a:t>
            </a:r>
          </a:p>
          <a:p>
            <a:pPr marL="171450" indent="-171450">
              <a:lnSpc>
                <a:spcPct val="17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Use Created Speech to Prompt Notebook to generate usable 3D model</a:t>
            </a:r>
          </a:p>
          <a:p>
            <a:pPr>
              <a:lnSpc>
                <a:spcPct val="170000"/>
              </a:lnSpc>
              <a:buSzPct val="100000"/>
            </a:pPr>
            <a:r>
              <a:rPr lang="en-US" sz="10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Rags model? Diffusion Model? </a:t>
            </a:r>
            <a:r>
              <a:rPr lang="en-US" sz="1000" dirty="0" err="1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Pytorch</a:t>
            </a:r>
            <a:r>
              <a:rPr lang="en-US" sz="10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 / Python</a:t>
            </a:r>
          </a:p>
          <a:p>
            <a:pPr>
              <a:lnSpc>
                <a:spcPct val="170000"/>
              </a:lnSpc>
              <a:buSzPct val="100000"/>
            </a:pPr>
            <a:r>
              <a:rPr lang="en-US" sz="10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More challenging, Yes, but More rewarding</a:t>
            </a:r>
          </a:p>
        </p:txBody>
      </p:sp>
    </p:spTree>
    <p:extLst>
      <p:ext uri="{BB962C8B-B14F-4D97-AF65-F5344CB8AC3E}">
        <p14:creationId xmlns:p14="http://schemas.microsoft.com/office/powerpoint/2010/main" val="1642099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Research Question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254350"/>
            <a:ext cx="378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Feasibility of Machine Learning for Voice-to-Part 3D Printing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dk1"/>
                </a:solidFill>
              </a:rPr>
              <a:t>Question</a:t>
            </a:r>
            <a:r>
              <a:rPr lang="en" sz="1100">
                <a:solidFill>
                  <a:schemeClr val="dk1"/>
                </a:solidFill>
              </a:rPr>
              <a:t>: Is it possible to apply machine learning to develop a model that can successfully model and prepare a part for 3D printing, using only a human voice prompt?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dk1"/>
                </a:solidFill>
              </a:rPr>
              <a:t>Objective</a:t>
            </a:r>
            <a:r>
              <a:rPr lang="en" sz="1100">
                <a:solidFill>
                  <a:schemeClr val="dk1"/>
                </a:solidFill>
              </a:rPr>
              <a:t>: To explore the feasibility and practical implementation of a machine learning model that can take a voice prompt, convert it into a 3D model, and prepare it for 3D printing.</a:t>
            </a:r>
            <a:endParaRPr sz="140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0000" y="643625"/>
            <a:ext cx="4412300" cy="2945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Methodology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b="1"/>
              <a:t>Voice to Text Prompt </a:t>
            </a:r>
            <a:endParaRPr b="1"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LLM training for successful prompt generation from Voice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3D Object Generation</a:t>
            </a:r>
            <a:endParaRPr b="1"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3D GANS model with a pixel size and space based on 3D printer capabilities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[Comfy UI method that’s already been started]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Gen AI / Existing Models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3D Diffusion Model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77777"/>
              <a:buChar char="○"/>
            </a:pPr>
            <a:r>
              <a:rPr lang="en" sz="1800"/>
              <a:t>Validate Exported Models (Closed Meshes)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3D Printing</a:t>
            </a:r>
            <a:endParaRPr>
              <a:solidFill>
                <a:srgbClr val="FF0000"/>
              </a:solidFill>
            </a:endParaRPr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Integration: Connect the system with 3D printers via REST APIs like OctoPrint.</a:t>
            </a:r>
            <a:endParaRPr>
              <a:solidFill>
                <a:schemeClr val="dk1"/>
              </a:solidFill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Automation: Automate the file upload and printing initiation process.</a:t>
            </a:r>
            <a:endParaRPr>
              <a:solidFill>
                <a:schemeClr val="dk1"/>
              </a:solidFill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Evaluation: Ensure reliable and error-free communication with 3D printers.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Tech Stack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Python with VSCode / COLAB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Used for cleaning data and training the model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ComfyUI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Model Generation based on Voice - Text Prompts 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Grasshopper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Used for generating objects and data for training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Python to Communicate with Printer / GCode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3D printing connection and execution 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Milestones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80" name="Google Shape;80;p17"/>
          <p:cNvCxnSpPr/>
          <p:nvPr/>
        </p:nvCxnSpPr>
        <p:spPr>
          <a:xfrm rot="10800000" flipH="1">
            <a:off x="293325" y="2569175"/>
            <a:ext cx="84057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81;p17"/>
          <p:cNvCxnSpPr/>
          <p:nvPr/>
        </p:nvCxnSpPr>
        <p:spPr>
          <a:xfrm rot="10800000">
            <a:off x="29332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82;p17"/>
          <p:cNvCxnSpPr/>
          <p:nvPr/>
        </p:nvCxnSpPr>
        <p:spPr>
          <a:xfrm rot="10800000">
            <a:off x="869902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17"/>
          <p:cNvCxnSpPr/>
          <p:nvPr/>
        </p:nvCxnSpPr>
        <p:spPr>
          <a:xfrm rot="10800000">
            <a:off x="701788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17"/>
          <p:cNvCxnSpPr/>
          <p:nvPr/>
        </p:nvCxnSpPr>
        <p:spPr>
          <a:xfrm rot="10800000">
            <a:off x="197446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17"/>
          <p:cNvCxnSpPr/>
          <p:nvPr/>
        </p:nvCxnSpPr>
        <p:spPr>
          <a:xfrm rot="10800000">
            <a:off x="365560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17"/>
          <p:cNvCxnSpPr/>
          <p:nvPr/>
        </p:nvCxnSpPr>
        <p:spPr>
          <a:xfrm rot="10800000">
            <a:off x="533674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17"/>
          <p:cNvSpPr txBox="1"/>
          <p:nvPr/>
        </p:nvSpPr>
        <p:spPr>
          <a:xfrm>
            <a:off x="286210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Research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Finalize Methodology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1970909" y="1062000"/>
            <a:ext cx="1574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2: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Building initial grasshopper definition for training / Begin Model training for Voice to Text Prompt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3652025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3: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Refining definition and begin collecting dataset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5334985" y="1062000"/>
            <a:ext cx="1622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4: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Initial training and feature optimization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7017900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5: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Finalize features and begin training final dataset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92" name="Google Shape;92;p17"/>
          <p:cNvCxnSpPr/>
          <p:nvPr/>
        </p:nvCxnSpPr>
        <p:spPr>
          <a:xfrm rot="10800000" flipH="1">
            <a:off x="296888" y="4653575"/>
            <a:ext cx="84057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17"/>
          <p:cNvCxnSpPr/>
          <p:nvPr/>
        </p:nvCxnSpPr>
        <p:spPr>
          <a:xfrm rot="10800000">
            <a:off x="29688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17"/>
          <p:cNvCxnSpPr/>
          <p:nvPr/>
        </p:nvCxnSpPr>
        <p:spPr>
          <a:xfrm rot="10800000">
            <a:off x="870258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17"/>
          <p:cNvCxnSpPr/>
          <p:nvPr/>
        </p:nvCxnSpPr>
        <p:spPr>
          <a:xfrm rot="10800000">
            <a:off x="702144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7"/>
          <p:cNvCxnSpPr/>
          <p:nvPr/>
        </p:nvCxnSpPr>
        <p:spPr>
          <a:xfrm rot="10800000">
            <a:off x="197802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7"/>
          <p:cNvCxnSpPr/>
          <p:nvPr/>
        </p:nvCxnSpPr>
        <p:spPr>
          <a:xfrm rot="10800000">
            <a:off x="365916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7"/>
          <p:cNvCxnSpPr/>
          <p:nvPr/>
        </p:nvCxnSpPr>
        <p:spPr>
          <a:xfrm rot="10800000">
            <a:off x="534030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17"/>
          <p:cNvSpPr txBox="1"/>
          <p:nvPr/>
        </p:nvSpPr>
        <p:spPr>
          <a:xfrm>
            <a:off x="2862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6: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Finish data collection, train model, tune model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19709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7: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Combine with 3D printing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3652061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8: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Deployment method for combined AI models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5334975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9: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 Touch ups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Creating presentations drawings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70179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10: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Presentation Week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87985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1972684" y="1744800"/>
            <a:ext cx="1574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2: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3653800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3: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5336760" y="1744800"/>
            <a:ext cx="1622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4: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7019685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5: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Begin 3D model outputs / Validate model for print</a:t>
            </a:r>
            <a:endParaRPr sz="4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2879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6: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Begin printing tests (manual process)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19726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7: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Continue Test Prints / Begin printer communication stack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3653836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8: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Print Via Machine Communication (Preliminary)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5336750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9: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Successful Printing via model with no interaction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70196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10: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Successful Printing via model with no interaction</a:t>
            </a:r>
            <a:endParaRPr sz="10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2740325" y="489875"/>
            <a:ext cx="23577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PROMPT / OBJECT GENERATION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3D PRINTING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EXTRA / FEEDBACK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LLM may be challenging because of quantities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Valid geometry generation (focus in beginning)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Start with primitives for training (Grasshopper?)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Begin with parametric grasshopper model of chair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Inputs would be dimensions for prompt generation 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Scale will be a challenge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Which model to train / sensitive for dimensions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Simple model to start where dimensions are only variant (find out if numbers will be a problem)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Possible pivot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Voice to text to Revit Families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Text to geometry to gcode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task1 ) figure out whichg gen model is sensitive to dimensions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task2 ) pivot to revit text to family if no solution found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1669500" cy="526192"/>
          </a:xfrm>
        </p:spPr>
        <p:txBody>
          <a:bodyPr>
            <a:normAutofit/>
          </a:bodyPr>
          <a:lstStyle/>
          <a:p>
            <a:r>
              <a:rPr lang="en-US" sz="1600" u="sng" dirty="0"/>
              <a:t>Week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DB650-BE67-FD52-A202-8E44CA66C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984" y="2864693"/>
            <a:ext cx="7310430" cy="1576293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400" u="sng" dirty="0"/>
              <a:t>Next Steps (Gabriella):</a:t>
            </a:r>
            <a:endParaRPr lang="en-US" sz="1400" dirty="0"/>
          </a:p>
          <a:p>
            <a:r>
              <a:rPr lang="en-US" sz="1400" dirty="0"/>
              <a:t>start the pivot to plan B: AIUI speech to instruction for </a:t>
            </a:r>
            <a:r>
              <a:rPr lang="en-US" sz="1400" dirty="0" err="1"/>
              <a:t>revit</a:t>
            </a:r>
            <a:r>
              <a:rPr lang="en-US" sz="1400" dirty="0"/>
              <a:t> or similar</a:t>
            </a:r>
          </a:p>
          <a:p>
            <a:r>
              <a:rPr lang="en-US" sz="1400" dirty="0"/>
              <a:t>break down the tech stack and work at opposite ends to develop compatible tooling (probably interface with </a:t>
            </a:r>
            <a:r>
              <a:rPr lang="en-US" sz="1400" dirty="0" err="1"/>
              <a:t>Rhino.Inside</a:t>
            </a:r>
            <a:r>
              <a:rPr lang="en-US" sz="1400" dirty="0"/>
              <a:t>)</a:t>
            </a:r>
          </a:p>
          <a:p>
            <a:r>
              <a:rPr lang="en-US" sz="1400" dirty="0"/>
              <a:t>Focus on one family as a PoC</a:t>
            </a:r>
          </a:p>
          <a:p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CFDB12-5FA2-3F94-60AA-8FA45B85C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156" y="975930"/>
            <a:ext cx="3197780" cy="15669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337B1B-8097-5253-0832-8EC4630E8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1556" y="975930"/>
            <a:ext cx="3622922" cy="156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332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2888700" cy="463826"/>
          </a:xfrm>
        </p:spPr>
        <p:txBody>
          <a:bodyPr>
            <a:normAutofit/>
          </a:bodyPr>
          <a:lstStyle/>
          <a:p>
            <a:r>
              <a:rPr lang="en-US" sz="1600" u="sng" dirty="0"/>
              <a:t>Next Steps / Tasks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DB650-BE67-FD52-A202-8E44CA66C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881" y="865722"/>
            <a:ext cx="3740152" cy="226114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000" u="sng" dirty="0"/>
              <a:t>Dom Tasks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Speech-to-Text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Create Working </a:t>
            </a:r>
            <a:r>
              <a:rPr lang="en-US" sz="1000" dirty="0" err="1"/>
              <a:t>Colab</a:t>
            </a:r>
            <a:r>
              <a:rPr lang="en-US" sz="1000" dirty="0"/>
              <a:t> Notebook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Audio File to Text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Recording to Text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Text to Usable Variables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GH Definition of Table for Revit Inside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Focus on Table then merge with Inside approach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Variables from Notebook to GH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Python component in grasshopper?? 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A3A8106-E5B5-E7B8-054B-4B7DC9C53165}"/>
              </a:ext>
            </a:extLst>
          </p:cNvPr>
          <p:cNvSpPr txBox="1">
            <a:spLocks/>
          </p:cNvSpPr>
          <p:nvPr/>
        </p:nvSpPr>
        <p:spPr>
          <a:xfrm>
            <a:off x="4763832" y="865723"/>
            <a:ext cx="3740152" cy="1528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000" u="sng" dirty="0"/>
              <a:t>James Tasks</a:t>
            </a:r>
            <a:endParaRPr lang="en-US" sz="1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Revit API research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00" dirty="0"/>
              <a:t>best approach for family creation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Begin Revit Inside Approach in GH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00" dirty="0"/>
              <a:t>will merge with Table creation later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3D Object Generation possibility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Exploration / Early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9197731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caadbe96-024e-4f67-82ec-fb28ff53d16d}" enabled="0" method="" siteId="{caadbe96-024e-4f67-82ec-fb28ff53d16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872</Words>
  <Application>Microsoft Office PowerPoint</Application>
  <PresentationFormat>On-screen Show (16:9)</PresentationFormat>
  <Paragraphs>139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Aktiv Grotesk</vt:lpstr>
      <vt:lpstr>Roboto Mono Medium</vt:lpstr>
      <vt:lpstr>Arial</vt:lpstr>
      <vt:lpstr>Roboto Mono</vt:lpstr>
      <vt:lpstr>Courier New</vt:lpstr>
      <vt:lpstr>Roboto Mono SemiBold</vt:lpstr>
      <vt:lpstr>Roboto Mono Light</vt:lpstr>
      <vt:lpstr>Simple Light</vt:lpstr>
      <vt:lpstr>GENERATIVE AI FOR 3D PRINTING</vt:lpstr>
      <vt:lpstr>Research Question</vt:lpstr>
      <vt:lpstr>Methodology</vt:lpstr>
      <vt:lpstr>Tech Stack</vt:lpstr>
      <vt:lpstr>Milestones</vt:lpstr>
      <vt:lpstr>EXTRA / FEEDBACK</vt:lpstr>
      <vt:lpstr>PowerPoint Presentation</vt:lpstr>
      <vt:lpstr>Week 1</vt:lpstr>
      <vt:lpstr>Next Steps / Tasks</vt:lpstr>
      <vt:lpstr>Dom Progress</vt:lpstr>
      <vt:lpstr>Dom Progress</vt:lpstr>
      <vt:lpstr>James Progress</vt:lpstr>
      <vt:lpstr>James Progress</vt:lpstr>
      <vt:lpstr>Week 2 / 3 Recap &amp; 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Large, Dominic</cp:lastModifiedBy>
  <cp:revision>1</cp:revision>
  <dcterms:modified xsi:type="dcterms:W3CDTF">2024-07-25T01:36:27Z</dcterms:modified>
</cp:coreProperties>
</file>